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3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4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4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9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6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3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1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9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6D59D-30E7-5F5A-112C-A80B6BD3E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271" y="5865805"/>
            <a:ext cx="7534656" cy="807857"/>
          </a:xfrm>
          <a:ln>
            <a:noFill/>
          </a:ln>
        </p:spPr>
        <p:txBody>
          <a:bodyPr anchor="ctr">
            <a:normAutofit/>
          </a:bodyPr>
          <a:lstStyle/>
          <a:p>
            <a:endParaRPr lang="en-GB" sz="3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E0442-E0DD-D646-B680-A3F7C930E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4922" y="5865805"/>
            <a:ext cx="3841722" cy="807857"/>
          </a:xfrm>
        </p:spPr>
        <p:txBody>
          <a:bodyPr anchor="ctr">
            <a:normAutofit/>
          </a:bodyPr>
          <a:lstStyle/>
          <a:p>
            <a:pPr algn="r"/>
            <a:endParaRPr lang="en-GB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F32F7B-3250-A16C-13CF-57F728E04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2438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DE8DCB-6F40-A3E0-5DE3-7510A3C2A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62672" y="6276696"/>
            <a:ext cx="7315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E2AB51C-34A8-BE90-C98D-C4D6FBA3E8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02155"/>
            <a:ext cx="12191999" cy="115584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99211-F860-D720-3C68-AF0520F59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Picture 5" descr="A group of people's heads and text&#10;&#10;Description automatically generated">
            <a:extLst>
              <a:ext uri="{FF2B5EF4-FFF2-40B4-BE49-F238E27FC236}">
                <a16:creationId xmlns:a16="http://schemas.microsoft.com/office/drawing/2014/main" id="{6CA91892-BB18-EFF7-F696-A14F68DAD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12192000" cy="6858000"/>
          </a:xfrm>
          <a:prstGeom prst="rect">
            <a:avLst/>
          </a:prstGeom>
        </p:spPr>
      </p:pic>
      <p:pic>
        <p:nvPicPr>
          <p:cNvPr id="9" name="Picture 8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91E50B92-B827-13A6-4A43-0E7B2A6F26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77" y="4942390"/>
            <a:ext cx="1436708" cy="1436708"/>
          </a:xfrm>
          <a:prstGeom prst="rect">
            <a:avLst/>
          </a:prstGeom>
        </p:spPr>
      </p:pic>
      <p:pic>
        <p:nvPicPr>
          <p:cNvPr id="5" name="Picture 4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A95817A5-572A-5F44-CCD8-3DF73D0476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062" y="5376315"/>
            <a:ext cx="1444430" cy="12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2762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Calibri</vt:lpstr>
      <vt:lpstr>AccentBoxVTI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collisterhome@gmail.com</dc:creator>
  <cp:lastModifiedBy>collisterhome@gmail.com</cp:lastModifiedBy>
  <cp:revision>4</cp:revision>
  <dcterms:created xsi:type="dcterms:W3CDTF">2024-09-20T15:45:18Z</dcterms:created>
  <dcterms:modified xsi:type="dcterms:W3CDTF">2025-01-29T17:26:13Z</dcterms:modified>
</cp:coreProperties>
</file>